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5" r:id="rId27"/>
    <p:sldId id="287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88" r:id="rId36"/>
    <p:sldId id="296" r:id="rId37"/>
    <p:sldId id="297" r:id="rId38"/>
    <p:sldId id="298" r:id="rId39"/>
    <p:sldId id="299" r:id="rId40"/>
    <p:sldId id="305" r:id="rId41"/>
    <p:sldId id="306" r:id="rId42"/>
    <p:sldId id="30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748" autoAdjust="0"/>
  </p:normalViewPr>
  <p:slideViewPr>
    <p:cSldViewPr>
      <p:cViewPr varScale="1">
        <p:scale>
          <a:sx n="87" d="100"/>
          <a:sy n="87" d="100"/>
        </p:scale>
        <p:origin x="-96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err="1" smtClean="0"/>
              <a:t>Молькеевский</a:t>
            </a:r>
            <a:r>
              <a:rPr lang="ru-RU" sz="3200" dirty="0" smtClean="0"/>
              <a:t> многофункциональный центр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8136904" cy="5440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646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День семьи, любви и верности.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4038600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31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4038600" cy="4536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808"/>
            <a:ext cx="4038600" cy="44644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418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4038600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4038600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977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5112568" cy="92211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Май </a:t>
            </a:r>
            <a:r>
              <a:rPr lang="ru-RU" dirty="0" err="1" smtClean="0"/>
              <a:t>чабу</a:t>
            </a:r>
            <a:r>
              <a:rPr lang="ru-RU" dirty="0" smtClean="0"/>
              <a:t> </a:t>
            </a:r>
            <a:r>
              <a:rPr lang="ru-RU" dirty="0" err="1" smtClean="0"/>
              <a:t>куренеше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4038600" cy="4536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4038600" cy="4536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00455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Май </a:t>
            </a:r>
            <a:r>
              <a:rPr lang="ru-RU" dirty="0" err="1">
                <a:solidFill>
                  <a:srgbClr val="FF0000"/>
                </a:solidFill>
              </a:rPr>
              <a:t>чабу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4038600" cy="4536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0698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4038600" cy="4536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826768" cy="44644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282749" y="5075892"/>
            <a:ext cx="2937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>
                <a:solidFill>
                  <a:srgbClr val="7030A0"/>
                </a:solidFill>
              </a:rPr>
              <a:t>Яшь</a:t>
            </a:r>
            <a:r>
              <a:rPr lang="ru-RU" sz="3600" dirty="0" smtClean="0">
                <a:solidFill>
                  <a:srgbClr val="7030A0"/>
                </a:solidFill>
              </a:rPr>
              <a:t> </a:t>
            </a:r>
            <a:r>
              <a:rPr lang="ru-RU" sz="3600" dirty="0" err="1" smtClean="0">
                <a:solidFill>
                  <a:srgbClr val="7030A0"/>
                </a:solidFill>
              </a:rPr>
              <a:t>йорэклэр</a:t>
            </a:r>
            <a:endParaRPr lang="ru-RU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3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6552728" cy="86409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 smtClean="0"/>
              <a:t>Татарча</a:t>
            </a:r>
            <a:r>
              <a:rPr lang="ru-RU" dirty="0" smtClean="0"/>
              <a:t> </a:t>
            </a:r>
            <a:r>
              <a:rPr lang="ru-RU" dirty="0" err="1" smtClean="0"/>
              <a:t>керэш</a:t>
            </a:r>
            <a:r>
              <a:rPr lang="ru-RU" dirty="0" smtClean="0"/>
              <a:t> кружок.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4038600" cy="45365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5365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2900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/>
              <a:t>Татарча</a:t>
            </a:r>
            <a:r>
              <a:rPr lang="ru-RU" dirty="0"/>
              <a:t> </a:t>
            </a:r>
            <a:r>
              <a:rPr lang="ru-RU" dirty="0" err="1"/>
              <a:t>керэш</a:t>
            </a:r>
            <a:r>
              <a:rPr lang="ru-RU" dirty="0"/>
              <a:t> </a:t>
            </a:r>
            <a:r>
              <a:rPr lang="ru-RU" dirty="0" smtClean="0"/>
              <a:t>кружок.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4038600" cy="43204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72816"/>
            <a:ext cx="4038600" cy="43204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1421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4038600" cy="45365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60848"/>
            <a:ext cx="4038600" cy="45365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2721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55679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Район </a:t>
            </a:r>
            <a:r>
              <a:rPr lang="ru-RU" dirty="0" err="1" smtClean="0"/>
              <a:t>кулэмендэ</a:t>
            </a:r>
            <a:r>
              <a:rPr lang="ru-RU" dirty="0" smtClean="0"/>
              <a:t> </a:t>
            </a:r>
            <a:r>
              <a:rPr lang="ru-RU" dirty="0" err="1" smtClean="0"/>
              <a:t>уздырыла</a:t>
            </a:r>
            <a:r>
              <a:rPr lang="ru-RU" dirty="0" smtClean="0"/>
              <a:t> </a:t>
            </a:r>
            <a:r>
              <a:rPr lang="ru-RU" dirty="0" err="1" smtClean="0"/>
              <a:t>торган</a:t>
            </a:r>
            <a:r>
              <a:rPr lang="ru-RU" dirty="0" smtClean="0"/>
              <a:t> Валерий Волков </a:t>
            </a:r>
            <a:r>
              <a:rPr lang="ru-RU" dirty="0" err="1" smtClean="0"/>
              <a:t>кубогына</a:t>
            </a:r>
            <a:r>
              <a:rPr lang="ru-RU" dirty="0" smtClean="0"/>
              <a:t> </a:t>
            </a:r>
            <a:r>
              <a:rPr lang="ru-RU" dirty="0" err="1" smtClean="0"/>
              <a:t>татарча</a:t>
            </a:r>
            <a:r>
              <a:rPr lang="ru-RU" dirty="0" smtClean="0"/>
              <a:t> </a:t>
            </a:r>
            <a:r>
              <a:rPr lang="ru-RU" dirty="0" err="1" smtClean="0"/>
              <a:t>керэш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4038600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19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632848" cy="93610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 smtClean="0"/>
              <a:t>Безнен</a:t>
            </a:r>
            <a:r>
              <a:rPr lang="ru-RU" dirty="0" smtClean="0"/>
              <a:t> </a:t>
            </a:r>
            <a:r>
              <a:rPr lang="ru-RU" dirty="0" err="1" smtClean="0"/>
              <a:t>яраткан</a:t>
            </a:r>
            <a:r>
              <a:rPr lang="ru-RU" dirty="0" smtClean="0"/>
              <a:t> </a:t>
            </a:r>
            <a:r>
              <a:rPr lang="ru-RU" dirty="0" err="1" smtClean="0"/>
              <a:t>тамашачылар</a:t>
            </a:r>
            <a:r>
              <a:rPr lang="ru-RU" dirty="0"/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4038600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2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3182317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56792"/>
            <a:ext cx="4038600" cy="4536504"/>
          </a:xfrm>
        </p:spPr>
      </p:pic>
    </p:spTree>
    <p:extLst>
      <p:ext uri="{BB962C8B-B14F-4D97-AF65-F5344CB8AC3E}">
        <p14:creationId xmlns:p14="http://schemas.microsoft.com/office/powerpoint/2010/main" val="8167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4038600" cy="4536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536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/>
          <p:cNvSpPr txBox="1"/>
          <p:nvPr/>
        </p:nvSpPr>
        <p:spPr>
          <a:xfrm>
            <a:off x="3058886" y="188640"/>
            <a:ext cx="4897490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00B0F0"/>
                </a:solidFill>
              </a:rPr>
              <a:t>Сэлэмэт</a:t>
            </a:r>
            <a:r>
              <a:rPr lang="ru-RU" sz="4000" dirty="0" smtClean="0">
                <a:solidFill>
                  <a:srgbClr val="00B0F0"/>
                </a:solidFill>
              </a:rPr>
              <a:t> </a:t>
            </a:r>
            <a:r>
              <a:rPr lang="ru-RU" sz="4000" dirty="0" err="1" smtClean="0">
                <a:solidFill>
                  <a:srgbClr val="00B0F0"/>
                </a:solidFill>
              </a:rPr>
              <a:t>булу</a:t>
            </a:r>
            <a:r>
              <a:rPr lang="ru-RU" sz="4000" dirty="0" smtClean="0">
                <a:solidFill>
                  <a:srgbClr val="00B0F0"/>
                </a:solidFill>
              </a:rPr>
              <a:t> </a:t>
            </a:r>
            <a:r>
              <a:rPr lang="ru-RU" sz="4000" dirty="0" err="1" smtClean="0">
                <a:solidFill>
                  <a:srgbClr val="00B0F0"/>
                </a:solidFill>
              </a:rPr>
              <a:t>мохим</a:t>
            </a:r>
            <a:endParaRPr lang="ru-RU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8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4038600" cy="45365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4038600" cy="45365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089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4038600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08720"/>
            <a:ext cx="301436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63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8"/>
            <a:ext cx="4038600" cy="453650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4038600" cy="4536504"/>
          </a:xfrm>
        </p:spPr>
      </p:pic>
    </p:spTree>
    <p:extLst>
      <p:ext uri="{BB962C8B-B14F-4D97-AF65-F5344CB8AC3E}">
        <p14:creationId xmlns:p14="http://schemas.microsoft.com/office/powerpoint/2010/main" val="12433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038600" cy="46085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60"/>
            <a:ext cx="4038600" cy="4608512"/>
          </a:xfrm>
        </p:spPr>
      </p:pic>
    </p:spTree>
    <p:extLst>
      <p:ext uri="{BB962C8B-B14F-4D97-AF65-F5344CB8AC3E}">
        <p14:creationId xmlns:p14="http://schemas.microsoft.com/office/powerpoint/2010/main" val="309517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Новая папка (6)\yEjHnIWZp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536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3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r="278"/>
          <a:stretch>
            <a:fillRect/>
          </a:stretch>
        </p:blipFill>
        <p:spPr>
          <a:xfrm>
            <a:off x="107504" y="1412776"/>
            <a:ext cx="4968552" cy="4114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868144" y="5301208"/>
            <a:ext cx="2592288" cy="5888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r>
              <a:rPr lang="ru-RU" sz="3200" dirty="0" smtClean="0"/>
              <a:t>                                                                          Театр «</a:t>
            </a:r>
            <a:r>
              <a:rPr lang="ru-RU" sz="3200" dirty="0" err="1"/>
              <a:t>У</a:t>
            </a:r>
            <a:r>
              <a:rPr lang="ru-RU" sz="3200" dirty="0" err="1" smtClean="0"/>
              <a:t>л</a:t>
            </a:r>
            <a:r>
              <a:rPr lang="ru-RU" sz="3200" dirty="0" smtClean="0"/>
              <a:t> </a:t>
            </a:r>
            <a:r>
              <a:rPr lang="ru-RU" sz="3200" dirty="0" err="1" smtClean="0"/>
              <a:t>кайтты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3375"/>
            <a:ext cx="4038600" cy="4464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186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4038600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403860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056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err="1" smtClean="0"/>
              <a:t>Памятникка</a:t>
            </a:r>
            <a:r>
              <a:rPr lang="ru-RU" dirty="0" smtClean="0"/>
              <a:t> фундамент салу </a:t>
            </a:r>
            <a:r>
              <a:rPr lang="ru-RU" dirty="0" err="1" smtClean="0"/>
              <a:t>эшлэре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038600" cy="43204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72816"/>
            <a:ext cx="4038600" cy="4248472"/>
          </a:xfrm>
        </p:spPr>
      </p:pic>
    </p:spTree>
    <p:extLst>
      <p:ext uri="{BB962C8B-B14F-4D97-AF65-F5344CB8AC3E}">
        <p14:creationId xmlns:p14="http://schemas.microsoft.com/office/powerpoint/2010/main" val="42286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332656"/>
            <a:ext cx="4989240" cy="100811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Яна 2016 ел.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038600" cy="45365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4038600" cy="44644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431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4038600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64704"/>
            <a:ext cx="4038600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67544" y="620688"/>
            <a:ext cx="6326925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800" dirty="0" err="1" smtClean="0"/>
              <a:t>Бик</a:t>
            </a:r>
            <a:r>
              <a:rPr lang="ru-RU" sz="2800" dirty="0" smtClean="0"/>
              <a:t> </a:t>
            </a:r>
            <a:r>
              <a:rPr lang="ru-RU" sz="2800" dirty="0" err="1" smtClean="0"/>
              <a:t>кыска</a:t>
            </a:r>
            <a:r>
              <a:rPr lang="ru-RU" sz="2800" dirty="0" smtClean="0"/>
              <a:t> </a:t>
            </a:r>
            <a:r>
              <a:rPr lang="ru-RU" sz="2800" dirty="0" err="1" smtClean="0"/>
              <a:t>вакыт</a:t>
            </a:r>
            <a:r>
              <a:rPr lang="ru-RU" sz="2800" dirty="0" smtClean="0"/>
              <a:t> </a:t>
            </a:r>
            <a:r>
              <a:rPr lang="ru-RU" sz="2800" dirty="0" err="1" smtClean="0"/>
              <a:t>очендэ</a:t>
            </a:r>
            <a:r>
              <a:rPr lang="ru-RU" sz="2800" dirty="0" smtClean="0"/>
              <a:t> памятник </a:t>
            </a:r>
            <a:r>
              <a:rPr lang="ru-RU" sz="2800" dirty="0" err="1" smtClean="0"/>
              <a:t>эзер</a:t>
            </a:r>
            <a:r>
              <a:rPr lang="ru-RU" sz="2800" dirty="0" smtClean="0"/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0465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4038600" cy="40324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4038600" cy="4032448"/>
          </a:xfrm>
        </p:spPr>
      </p:pic>
    </p:spTree>
    <p:extLst>
      <p:ext uri="{BB962C8B-B14F-4D97-AF65-F5344CB8AC3E}">
        <p14:creationId xmlns:p14="http://schemas.microsoft.com/office/powerpoint/2010/main" val="20602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4038600" cy="49685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038600" cy="4824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072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4038600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48680"/>
            <a:ext cx="4038600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767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Созвездие 2015.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038600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4038600" cy="4320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359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Кичке </a:t>
            </a:r>
            <a:r>
              <a:rPr lang="ru-RU" dirty="0" err="1" smtClean="0"/>
              <a:t>уен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4038600" cy="40324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4"/>
            <a:ext cx="4038600" cy="4032448"/>
          </a:xfrm>
        </p:spPr>
      </p:pic>
    </p:spTree>
    <p:extLst>
      <p:ext uri="{BB962C8B-B14F-4D97-AF65-F5344CB8AC3E}">
        <p14:creationId xmlns:p14="http://schemas.microsoft.com/office/powerpoint/2010/main" val="63790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038600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4"/>
            <a:ext cx="4038600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40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4038600" cy="41044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72816"/>
            <a:ext cx="4038600" cy="4104456"/>
          </a:xfrm>
        </p:spPr>
      </p:pic>
    </p:spTree>
    <p:extLst>
      <p:ext uri="{BB962C8B-B14F-4D97-AF65-F5344CB8AC3E}">
        <p14:creationId xmlns:p14="http://schemas.microsoft.com/office/powerpoint/2010/main" val="20577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4038600" cy="43924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16832"/>
            <a:ext cx="4038600" cy="43924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4901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4038600" cy="4824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80728"/>
            <a:ext cx="4038600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960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Яна 2016 ел.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4038600" cy="44644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4038600" cy="44644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6390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err="1" smtClean="0"/>
              <a:t>Яшел</a:t>
            </a:r>
            <a:r>
              <a:rPr lang="ru-RU" dirty="0" smtClean="0"/>
              <a:t> </a:t>
            </a:r>
            <a:r>
              <a:rPr lang="ru-RU" dirty="0" err="1" smtClean="0"/>
              <a:t>узэн</a:t>
            </a:r>
            <a:r>
              <a:rPr lang="ru-RU" dirty="0" smtClean="0"/>
              <a:t> </a:t>
            </a:r>
            <a:r>
              <a:rPr lang="ru-RU" dirty="0" err="1" smtClean="0"/>
              <a:t>шэхэренен</a:t>
            </a:r>
            <a:r>
              <a:rPr lang="ru-RU" dirty="0" smtClean="0"/>
              <a:t> </a:t>
            </a:r>
            <a:r>
              <a:rPr lang="ru-RU" dirty="0" err="1" smtClean="0"/>
              <a:t>сэхнэсендэ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038600" cy="43924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038600" cy="4392488"/>
          </a:xfrm>
        </p:spPr>
      </p:pic>
    </p:spTree>
    <p:extLst>
      <p:ext uri="{BB962C8B-B14F-4D97-AF65-F5344CB8AC3E}">
        <p14:creationId xmlns:p14="http://schemas.microsoft.com/office/powerpoint/2010/main" val="22272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андр\Desktop\Новая папка (6)\7XMxI3UJC-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71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19256" cy="396044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7200" dirty="0" err="1" smtClean="0">
                <a:solidFill>
                  <a:srgbClr val="00B050"/>
                </a:solidFill>
              </a:rPr>
              <a:t>Игьтибарыгыз</a:t>
            </a:r>
            <a:r>
              <a:rPr lang="ru-RU" sz="7200" dirty="0" smtClean="0"/>
              <a:t> </a:t>
            </a:r>
            <a:r>
              <a:rPr lang="ru-RU" sz="7200" dirty="0" err="1" smtClean="0">
                <a:solidFill>
                  <a:srgbClr val="00B050"/>
                </a:solidFill>
              </a:rPr>
              <a:t>очен</a:t>
            </a:r>
            <a:r>
              <a:rPr lang="ru-RU" sz="7200" dirty="0" smtClean="0">
                <a:solidFill>
                  <a:srgbClr val="00B050"/>
                </a:solidFill>
              </a:rPr>
              <a:t> </a:t>
            </a:r>
            <a:r>
              <a:rPr lang="ru-RU" sz="7200" dirty="0" err="1" smtClean="0">
                <a:solidFill>
                  <a:srgbClr val="00B050"/>
                </a:solidFill>
              </a:rPr>
              <a:t>зур</a:t>
            </a:r>
            <a:r>
              <a:rPr lang="ru-RU" sz="7200" dirty="0" smtClean="0">
                <a:solidFill>
                  <a:srgbClr val="00B050"/>
                </a:solidFill>
              </a:rPr>
              <a:t> </a:t>
            </a:r>
            <a:r>
              <a:rPr lang="ru-RU" sz="7200" dirty="0" err="1" smtClean="0">
                <a:solidFill>
                  <a:srgbClr val="00B050"/>
                </a:solidFill>
              </a:rPr>
              <a:t>рэхмэт</a:t>
            </a:r>
            <a:r>
              <a:rPr lang="ru-RU" sz="7200" dirty="0" smtClean="0">
                <a:solidFill>
                  <a:srgbClr val="00B050"/>
                </a:solidFill>
              </a:rPr>
              <a:t>!</a:t>
            </a:r>
            <a:endParaRPr lang="ru-RU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3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4038600" cy="4536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16832"/>
            <a:ext cx="4038600" cy="40324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/>
          <p:cNvSpPr txBox="1"/>
          <p:nvPr/>
        </p:nvSpPr>
        <p:spPr>
          <a:xfrm>
            <a:off x="5220072" y="5661248"/>
            <a:ext cx="3582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B0F0"/>
                </a:solidFill>
              </a:rPr>
              <a:t>Солдатка </a:t>
            </a:r>
            <a:r>
              <a:rPr lang="ru-RU" sz="2400" dirty="0" err="1" smtClean="0">
                <a:solidFill>
                  <a:srgbClr val="00B0F0"/>
                </a:solidFill>
              </a:rPr>
              <a:t>озату</a:t>
            </a:r>
            <a:r>
              <a:rPr lang="ru-RU" sz="2400" dirty="0" smtClean="0">
                <a:solidFill>
                  <a:srgbClr val="00B0F0"/>
                </a:solidFill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</a:rPr>
              <a:t>куренеше</a:t>
            </a:r>
            <a:r>
              <a:rPr lang="ru-RU" sz="2400" dirty="0" smtClean="0">
                <a:solidFill>
                  <a:srgbClr val="00B0F0"/>
                </a:solidFill>
              </a:rPr>
              <a:t> </a:t>
            </a:r>
            <a:endParaRPr lang="ru-RU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20880" cy="879984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 smtClean="0"/>
              <a:t>Агрофирманын</a:t>
            </a:r>
            <a:r>
              <a:rPr lang="ru-RU" dirty="0" smtClean="0"/>
              <a:t> </a:t>
            </a:r>
            <a:r>
              <a:rPr lang="ru-RU" dirty="0" err="1" smtClean="0"/>
              <a:t>еллык</a:t>
            </a:r>
            <a:r>
              <a:rPr lang="ru-RU" dirty="0" smtClean="0"/>
              <a:t> отчеты.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038600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4038600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397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 smtClean="0">
                <a:solidFill>
                  <a:srgbClr val="7030A0"/>
                </a:solidFill>
              </a:rPr>
              <a:t>Эшчелэрне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булэклэу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4038600" cy="44644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4644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816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err="1"/>
              <a:t>Агрофирманын</a:t>
            </a:r>
            <a:r>
              <a:rPr lang="ru-RU" dirty="0"/>
              <a:t> </a:t>
            </a:r>
            <a:r>
              <a:rPr lang="ru-RU" dirty="0" err="1"/>
              <a:t>еллык</a:t>
            </a:r>
            <a:r>
              <a:rPr lang="ru-RU" dirty="0"/>
              <a:t> отчеты.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4038600" cy="45365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4"/>
            <a:ext cx="4038600" cy="4536504"/>
          </a:xfrm>
        </p:spPr>
      </p:pic>
    </p:spTree>
    <p:extLst>
      <p:ext uri="{BB962C8B-B14F-4D97-AF65-F5344CB8AC3E}">
        <p14:creationId xmlns:p14="http://schemas.microsoft.com/office/powerpoint/2010/main" val="373773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4038600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6672"/>
            <a:ext cx="4038600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99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97</Words>
  <Application>Microsoft Office PowerPoint</Application>
  <PresentationFormat>Экран (4:3)</PresentationFormat>
  <Paragraphs>23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Молькеевский многофункциональный центр</vt:lpstr>
      <vt:lpstr>Безнен яраткан тамашачылар.</vt:lpstr>
      <vt:lpstr>Яна 2016 ел.</vt:lpstr>
      <vt:lpstr>Яна 2016 ел.</vt:lpstr>
      <vt:lpstr>Презентация PowerPoint</vt:lpstr>
      <vt:lpstr>Агрофирманын еллык отчеты.</vt:lpstr>
      <vt:lpstr>Эшчелэрне булэклэу</vt:lpstr>
      <vt:lpstr>Агрофирманын еллык отчеты.</vt:lpstr>
      <vt:lpstr>Презентация PowerPoint</vt:lpstr>
      <vt:lpstr>День семьи, любви и верности. </vt:lpstr>
      <vt:lpstr>Презентация PowerPoint</vt:lpstr>
      <vt:lpstr>Презентация PowerPoint</vt:lpstr>
      <vt:lpstr>Май чабу куренеше  </vt:lpstr>
      <vt:lpstr>Май чабу </vt:lpstr>
      <vt:lpstr>Презентация PowerPoint</vt:lpstr>
      <vt:lpstr>Татарча керэш кружок.</vt:lpstr>
      <vt:lpstr>Татарча керэш кружок.</vt:lpstr>
      <vt:lpstr>Презентация PowerPoint</vt:lpstr>
      <vt:lpstr>Район кулэмендэ уздырыла торган Валерий Волков кубогына татарча керэш.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Памятникка фундамент салу эшлэре.</vt:lpstr>
      <vt:lpstr>Презентация PowerPoint</vt:lpstr>
      <vt:lpstr>Презентация PowerPoint</vt:lpstr>
      <vt:lpstr>Презентация PowerPoint</vt:lpstr>
      <vt:lpstr>Презентация PowerPoint</vt:lpstr>
      <vt:lpstr>Созвездие 2015.</vt:lpstr>
      <vt:lpstr>Кичке уен.</vt:lpstr>
      <vt:lpstr>Презентация PowerPoint</vt:lpstr>
      <vt:lpstr>Презентация PowerPoint</vt:lpstr>
      <vt:lpstr>Презентация PowerPoint</vt:lpstr>
      <vt:lpstr>Презентация PowerPoint</vt:lpstr>
      <vt:lpstr>Яшел узэн шэхэренен сэхнэсендэ.</vt:lpstr>
      <vt:lpstr>Презентация PowerPoint</vt:lpstr>
      <vt:lpstr>Игьтибарыгыз очен зур рэхмэт!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Молькеевский многофункциональный центр</dc:title>
  <dc:creator>Александр</dc:creator>
  <cp:lastModifiedBy>Александр</cp:lastModifiedBy>
  <cp:revision>34</cp:revision>
  <dcterms:created xsi:type="dcterms:W3CDTF">2013-05-04T17:48:35Z</dcterms:created>
  <dcterms:modified xsi:type="dcterms:W3CDTF">2016-01-25T16:33:49Z</dcterms:modified>
</cp:coreProperties>
</file>